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276" r:id="rId13"/>
    <p:sldId id="283" r:id="rId14"/>
    <p:sldId id="284" r:id="rId15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B18E63-9315-4B0F-9674-2FCACDD37CE1}" type="datetime1">
              <a:rPr lang="pl-PL" smtClean="0"/>
              <a:t>02.04.2020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868EBB-4806-42DF-8841-0DDDBD4A386D}" type="datetime1">
              <a:rPr lang="pl-PL" noProof="0" smtClean="0"/>
              <a:t>02.04.2020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Kliknij, aby edytować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367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7" name="Dowolny kształt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7" name="Tekst — symbol zastępczy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18" name="Dowolny kształt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9" name="Obraz — symbol zastępczy 18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20" name="Tekst — symbol zastępczy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7" name="Dowolny kształt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8" name="Dowolny kształt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9" name="Obraz — symbol zastępczy 18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2" name="Dowolny kształt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3" name="Obraz — symbol zastępczy 12" descr="Pusty symbol zastępczy pozwalający dodać obraz. Kliknij symbol zastępczy i wybierz obraz, który chcesz dodać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7" name="Tekst — symbol zastępczy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ęć obraz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8" name="Dowolny kształt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9" name="Obraz — symbol zastępczy 8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0" name="Dowolny kształt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1" name="Obraz — symbol zastępczy 10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2" name="Dowolny kształt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3" name="Obraz — symbol zastępczy 12" descr="Pusty symbol zastępczy pozwalający dodać obraz. Kliknij symbol zastępczy i wybierz obraz, który chcesz dodać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4" name="Dowolny kształt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20" name="Dowolny kształt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21" name="Obraz — symbol zastępczy 20" descr="Pusty symbol zastępczy pozwalający dodać obraz. Kliknij symbol zastępczy i wybierz obraz, który chcesz dodać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E95A6D-B234-4ED5-8DBD-5FD4C1E01FBE}" type="datetime1">
              <a:rPr lang="pl-PL" noProof="0" smtClean="0"/>
              <a:t>02.04.2020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A8A30A-E67A-4364-9B58-685E6D3E7870}" type="datetime1">
              <a:rPr lang="pl-PL" noProof="0" smtClean="0"/>
              <a:t>02.04.2020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00555-343B-49C7-BA21-13D3AE2E05D8}" type="datetime1">
              <a:rPr lang="pl-PL" noProof="0" smtClean="0"/>
              <a:t>02.04.2020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3BCBF-5AA3-4918-8B75-4C96D0739A05}" type="datetime1">
              <a:rPr lang="pl-PL" noProof="0" smtClean="0"/>
              <a:t>02.04.2020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132F86-46A3-4650-900C-F8A3D722850F}" type="datetime1">
              <a:rPr lang="pl-PL" noProof="0" smtClean="0"/>
              <a:t>02.04.2020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6888BE-3A98-4D9E-85F0-472638AEA5D9}" type="datetime1">
              <a:rPr lang="pl-PL" noProof="0" smtClean="0"/>
              <a:t>02.04.2020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6BB3B-9908-4013-8E84-A0D7A78A8A92}" type="datetime1">
              <a:rPr lang="pl-PL" noProof="0" smtClean="0"/>
              <a:t>02.04.2020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471019-A2E4-4A3B-9AFD-4C223DBB2EB8}" type="datetime1">
              <a:rPr lang="pl-PL" noProof="0" smtClean="0"/>
              <a:t>02.04.2020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olny kształt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12" name="Obraz — symbol zastępczy 11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0CCD03-E16B-42BF-960A-88ED79A43D53}" type="datetime1">
              <a:rPr lang="pl-PL" noProof="0" smtClean="0"/>
              <a:t>02.04.2020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Kliknij, aby edytować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2F703C6-C41D-4B5E-8F4D-BE257CA43F28}" type="datetime1">
              <a:rPr lang="pl-PL" noProof="0" smtClean="0"/>
              <a:t>02.04.2020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pl-PL" dirty="0" smtClean="0"/>
              <a:t>Warsztaty logopedyczne </a:t>
            </a:r>
            <a:br>
              <a:rPr lang="pl-PL" dirty="0" smtClean="0"/>
            </a:br>
            <a:r>
              <a:rPr lang="pl-PL" dirty="0" smtClean="0"/>
              <a:t>„Dobrze słyszę, mówię, rozumiem”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pl-PL" dirty="0" smtClean="0"/>
          </a:p>
          <a:p>
            <a:pPr algn="ctr" rtl="0"/>
            <a:r>
              <a:rPr lang="pl-PL" dirty="0" smtClean="0"/>
              <a:t>Zabawy logopedyczne.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Takie drzwi, jak do mieszkania, lecz mieszkają w niej ubrania.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(szafa)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7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Miłej zabawy!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1" b="6371"/>
          <a:stretch>
            <a:fillRect/>
          </a:stretch>
        </p:blipFill>
        <p:spPr>
          <a:xfrm>
            <a:off x="1055440" y="1916832"/>
            <a:ext cx="5089978" cy="2879184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Opracowała:</a:t>
            </a:r>
          </a:p>
          <a:p>
            <a:r>
              <a:rPr lang="pl-PL" dirty="0" smtClean="0"/>
              <a:t>mgr Małgorzata Świderska- Poniatowska</a:t>
            </a:r>
          </a:p>
          <a:p>
            <a:r>
              <a:rPr lang="pl-PL" dirty="0" smtClean="0"/>
              <a:t>logopeda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95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Ćwiczenia języka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1. Łakomy miś- oblizywanie warg (szeroko otwarte) ruchem okrężnym w prawo i w lewo.</a:t>
            </a:r>
          </a:p>
          <a:p>
            <a:r>
              <a:rPr lang="pl-PL" dirty="0" smtClean="0"/>
              <a:t>2. Bawimy się w chowanego- wysuwanie języka na zewnątrz i cofanie w głąb jamy ustnej; język wykonuje poziome ruchy ze skrajnej pozycji przedniej do skrajnie tylnej.</a:t>
            </a:r>
          </a:p>
          <a:p>
            <a:r>
              <a:rPr lang="pl-PL" dirty="0" smtClean="0"/>
              <a:t>3. Zmęczony pies- wysuwanie języka na brodę.</a:t>
            </a:r>
          </a:p>
          <a:p>
            <a:r>
              <a:rPr lang="pl-PL" dirty="0" smtClean="0"/>
              <a:t>4. Wąż- usta złączone; gwałtowne wysunięcie do przodu naprężonego, zaostrzonego języka; gwałtowne cofnięcie do tyłu- usta złączone.</a:t>
            </a:r>
          </a:p>
          <a:p>
            <a:r>
              <a:rPr lang="pl-PL" dirty="0" smtClean="0"/>
              <a:t>5. Ptaszek wylatuje z gniazda- wysuwanie języka do przodu i cofanie w głąb jamy ustnej- bez kontaktu z zębami.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752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Ćwiczenia języka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6. Liczymy zęby- dotykamy czubkiem języka kolejnych zębów- górnych i dolnych.</a:t>
            </a:r>
          </a:p>
          <a:p>
            <a:r>
              <a:rPr lang="pl-PL" dirty="0" smtClean="0"/>
              <a:t>7. Cukierek- wypychanie policzków na zmianę ostrym czubkiem języka, sprawdzamy czy jest tam cukierek, ostukując palcem wypychany policzek.</a:t>
            </a:r>
          </a:p>
          <a:p>
            <a:r>
              <a:rPr lang="pl-PL" dirty="0" smtClean="0"/>
              <a:t>8. Sztuczki- robienie z języka „rurki” (unoszenie boków języka), „górki” (czubek języka zaczepiamy o dolne zęby).</a:t>
            </a:r>
          </a:p>
          <a:p>
            <a:r>
              <a:rPr lang="pl-PL" dirty="0" smtClean="0"/>
              <a:t>9. Ślizgawka- czubek języka „ślizga się” po podniebieniu do tyłu- do przodu.</a:t>
            </a:r>
          </a:p>
          <a:p>
            <a:r>
              <a:rPr lang="pl-PL" dirty="0" smtClean="0"/>
              <a:t>10. Malarz- język jak pędzel, który maluje różne kształty: kropki, kółka,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73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Ćwiczenia oddechowe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010400" y="1447800"/>
            <a:ext cx="3657600" cy="3853407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Chłodzimy gorącą zupę na talerzu.</a:t>
            </a:r>
          </a:p>
          <a:p>
            <a:pPr marL="342900" indent="-342900">
              <a:buAutoNum type="arabicPeriod"/>
            </a:pPr>
            <a:r>
              <a:rPr lang="pl-PL" dirty="0" smtClean="0"/>
              <a:t>2. Zdmuchiwanie mlecza, aż spadnie ostatnie nasionko.</a:t>
            </a:r>
          </a:p>
          <a:p>
            <a:pPr marL="342900" indent="-342900">
              <a:buAutoNum type="arabicPeriod"/>
            </a:pPr>
            <a:r>
              <a:rPr lang="pl-PL" dirty="0" smtClean="0"/>
              <a:t>Odtajanie zamarzniętej szyby- chuchanie.</a:t>
            </a:r>
          </a:p>
          <a:p>
            <a:pPr marL="342900" indent="-342900">
              <a:buAutoNum type="arabicPeriod"/>
            </a:pPr>
            <a:r>
              <a:rPr lang="pl-PL" dirty="0" smtClean="0"/>
              <a:t>Gwizdanie na jednym tonie.</a:t>
            </a:r>
          </a:p>
          <a:p>
            <a:pPr marL="342900" indent="-342900">
              <a:buAutoNum type="arabicPeriod"/>
            </a:pPr>
            <a:r>
              <a:rPr lang="pl-PL" dirty="0" smtClean="0"/>
              <a:t>Liczenie na jednym wydechu.</a:t>
            </a:r>
          </a:p>
          <a:p>
            <a:pPr marL="342900" indent="-342900">
              <a:buAutoNum type="arabicPeriod"/>
            </a:pPr>
            <a:r>
              <a:rPr lang="pl-PL" dirty="0" smtClean="0"/>
              <a:t>Powtarzanie zdań szeptem.</a:t>
            </a:r>
          </a:p>
          <a:p>
            <a:pPr marL="342900" indent="-342900">
              <a:buAutoNum type="arabicPeriod"/>
            </a:pPr>
            <a:r>
              <a:rPr lang="pl-PL" dirty="0" smtClean="0"/>
              <a:t>Zabawy bańkami mydlanymi, balonikami, piórkami, wiatraczkiem.</a:t>
            </a:r>
          </a:p>
          <a:p>
            <a:pPr marL="342900" indent="-342900">
              <a:buAutoNum type="arabicPeriod"/>
            </a:pPr>
            <a:endParaRPr lang="pl-PL" dirty="0"/>
          </a:p>
        </p:txBody>
      </p:sp>
      <p:pic>
        <p:nvPicPr>
          <p:cNvPr id="5" name="Obraz — symbol zastępczy 8" descr="Dziewczynka dmuchająca bańki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1" b="5011"/>
          <a:stretch/>
        </p:blipFill>
        <p:spPr/>
      </p:pic>
    </p:spTree>
    <p:extLst>
      <p:ext uri="{BB962C8B-B14F-4D97-AF65-F5344CB8AC3E}">
        <p14:creationId xmlns:p14="http://schemas.microsoft.com/office/powerpoint/2010/main" val="129995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Ćwiczenia podniebienia miękkiego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1. Ziewanie przed lustrem.</a:t>
            </a:r>
          </a:p>
          <a:p>
            <a:r>
              <a:rPr lang="pl-PL" dirty="0" smtClean="0"/>
              <a:t>2. Oddychanie głębokie- wdech nosem, wydech ustami. Przy szeroko otwartych ustach.</a:t>
            </a:r>
          </a:p>
          <a:p>
            <a:r>
              <a:rPr lang="pl-PL" dirty="0" smtClean="0"/>
              <a:t>3. Wdech przez usta i wydech przez nos.</a:t>
            </a:r>
          </a:p>
          <a:p>
            <a:r>
              <a:rPr lang="pl-PL" dirty="0" smtClean="0"/>
              <a:t>4. Chrząkanie, kaszlanie, gulgotanie i chrapanie.</a:t>
            </a:r>
          </a:p>
          <a:p>
            <a:r>
              <a:rPr lang="pl-PL" dirty="0" smtClean="0"/>
              <a:t>5. Wymawianie samogłosek przy szeroko otwartych ustach, obserwując w lustrze podniebienie.</a:t>
            </a:r>
          </a:p>
          <a:p>
            <a:r>
              <a:rPr lang="pl-PL" dirty="0" smtClean="0"/>
              <a:t>6. Wymawianie sylab z głoską P na końcu: </a:t>
            </a:r>
            <a:r>
              <a:rPr lang="pl-PL" dirty="0" err="1" smtClean="0"/>
              <a:t>ap</a:t>
            </a:r>
            <a:r>
              <a:rPr lang="pl-PL" dirty="0" smtClean="0"/>
              <a:t>, </a:t>
            </a:r>
            <a:r>
              <a:rPr lang="pl-PL" dirty="0" err="1" smtClean="0"/>
              <a:t>op</a:t>
            </a:r>
            <a:r>
              <a:rPr lang="pl-PL" dirty="0" smtClean="0"/>
              <a:t>, </a:t>
            </a:r>
            <a:r>
              <a:rPr lang="pl-PL" dirty="0" err="1" smtClean="0"/>
              <a:t>up</a:t>
            </a:r>
            <a:r>
              <a:rPr lang="pl-PL" dirty="0" smtClean="0"/>
              <a:t>, </a:t>
            </a:r>
            <a:r>
              <a:rPr lang="pl-PL" dirty="0" err="1" smtClean="0"/>
              <a:t>ip</a:t>
            </a:r>
            <a:r>
              <a:rPr lang="pl-PL" dirty="0" smtClean="0"/>
              <a:t>, </a:t>
            </a:r>
            <a:r>
              <a:rPr lang="pl-PL" dirty="0" err="1" smtClean="0"/>
              <a:t>yp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7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Ćwiczenia żuchwy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4000" y="1700808"/>
            <a:ext cx="7020272" cy="3474720"/>
          </a:xfrm>
        </p:spPr>
        <p:txBody>
          <a:bodyPr/>
          <a:lstStyle/>
          <a:p>
            <a:r>
              <a:rPr lang="pl-PL" dirty="0" smtClean="0"/>
              <a:t>1. Opuszczaj żuchwę i zagryzaj zęby na zmianę.</a:t>
            </a:r>
          </a:p>
          <a:p>
            <a:endParaRPr lang="pl-PL" dirty="0" smtClean="0"/>
          </a:p>
          <a:p>
            <a:r>
              <a:rPr lang="pl-PL" dirty="0" smtClean="0"/>
              <a:t>2. Wykonuj żuchwą ruchy poziome.</a:t>
            </a:r>
          </a:p>
          <a:p>
            <a:endParaRPr lang="pl-PL" dirty="0" smtClean="0"/>
          </a:p>
          <a:p>
            <a:r>
              <a:rPr lang="pl-PL" dirty="0" smtClean="0"/>
              <a:t>3. Wykonuj żuchwą ruchy do przodu i do tyłu.</a:t>
            </a:r>
          </a:p>
          <a:p>
            <a:endParaRPr lang="pl-PL" dirty="0" smtClean="0"/>
          </a:p>
          <a:p>
            <a:r>
              <a:rPr lang="pl-PL" dirty="0" smtClean="0"/>
              <a:t>4. Wykonuj żuchwą ruchy koliste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768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Ćwiczenia słuchowe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480520"/>
          </a:xfrm>
        </p:spPr>
        <p:txBody>
          <a:bodyPr/>
          <a:lstStyle/>
          <a:p>
            <a:r>
              <a:rPr lang="pl-PL" dirty="0" smtClean="0"/>
              <a:t>1. Rozpoznawanie dźwięków </a:t>
            </a:r>
            <a:r>
              <a:rPr lang="pl-PL" dirty="0"/>
              <a:t>/</a:t>
            </a:r>
            <a:r>
              <a:rPr lang="pl-PL" dirty="0" smtClean="0"/>
              <a:t>uderzanie, toczenie, darcie papieru, przelewanie wody, różne przedmioty w pudełku, itp./.</a:t>
            </a:r>
          </a:p>
          <a:p>
            <a:r>
              <a:rPr lang="pl-PL" dirty="0" smtClean="0"/>
              <a:t>2. Rozpoznawanie źródła, miejsca, kierunku dźwięku.</a:t>
            </a:r>
          </a:p>
          <a:p>
            <a:r>
              <a:rPr lang="pl-PL" dirty="0" smtClean="0"/>
              <a:t>3. Różnicowanie wysokości i natężenia dźwięku </a:t>
            </a:r>
            <a:r>
              <a:rPr lang="pl-PL" dirty="0"/>
              <a:t>/</a:t>
            </a:r>
            <a:r>
              <a:rPr lang="pl-PL" dirty="0" smtClean="0"/>
              <a:t>cicho- głośno, wysoki- niski, itp./.</a:t>
            </a:r>
          </a:p>
          <a:p>
            <a:r>
              <a:rPr lang="pl-PL" dirty="0" smtClean="0"/>
              <a:t>4. Rozpoznawanie 1,2, i więcej dźwięków.</a:t>
            </a:r>
          </a:p>
          <a:p>
            <a:r>
              <a:rPr lang="pl-PL" dirty="0" smtClean="0"/>
              <a:t>5. Rozpoznawanie i naśladowanie melodii.</a:t>
            </a:r>
          </a:p>
          <a:p>
            <a:r>
              <a:rPr lang="pl-PL" dirty="0" smtClean="0"/>
              <a:t>6. Wystukiwanie rytmu.</a:t>
            </a:r>
          </a:p>
          <a:p>
            <a:r>
              <a:rPr lang="pl-PL" dirty="0" smtClean="0"/>
              <a:t>7. Zabawa w rymy.</a:t>
            </a:r>
          </a:p>
          <a:p>
            <a:r>
              <a:rPr lang="pl-PL" dirty="0" smtClean="0"/>
              <a:t>8. Zabawa ROBOCIK.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92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Wierszyk dla dzieci- Przyjaciele z podwórka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100" dirty="0" smtClean="0"/>
              <a:t>Kasia zaprosiła dzieci, aby poznały jej przyjaciół z podwórka. Na powitanie wyjrzał ze stajni konik </a:t>
            </a:r>
            <a:r>
              <a:rPr lang="pl-PL" sz="1100" dirty="0" err="1" smtClean="0"/>
              <a:t>Karusek</a:t>
            </a:r>
            <a:r>
              <a:rPr lang="pl-PL" sz="1100" dirty="0" smtClean="0"/>
              <a:t>: </a:t>
            </a:r>
            <a:r>
              <a:rPr lang="pl-PL" sz="1100" dirty="0" err="1" smtClean="0"/>
              <a:t>iha</a:t>
            </a:r>
            <a:r>
              <a:rPr lang="pl-PL" sz="1100" dirty="0" smtClean="0"/>
              <a:t>   </a:t>
            </a:r>
            <a:r>
              <a:rPr lang="pl-PL" sz="1100" dirty="0" err="1" smtClean="0"/>
              <a:t>iha</a:t>
            </a:r>
            <a:r>
              <a:rPr lang="pl-PL" sz="1100" dirty="0" smtClean="0"/>
              <a:t>….</a:t>
            </a:r>
          </a:p>
          <a:p>
            <a:r>
              <a:rPr lang="pl-PL" sz="1100" dirty="0" smtClean="0"/>
              <a:t>Wesołe powitanie konika usłyszały pasące się opodal krówki: </a:t>
            </a:r>
            <a:r>
              <a:rPr lang="pl-PL" sz="1100" dirty="0" err="1" smtClean="0"/>
              <a:t>muuu</a:t>
            </a:r>
            <a:r>
              <a:rPr lang="pl-PL" sz="1100" dirty="0" smtClean="0"/>
              <a:t>, </a:t>
            </a:r>
            <a:r>
              <a:rPr lang="pl-PL" sz="1100" dirty="0" err="1" smtClean="0"/>
              <a:t>muuuu</a:t>
            </a:r>
            <a:r>
              <a:rPr lang="pl-PL" sz="1100" dirty="0" smtClean="0"/>
              <a:t>…..</a:t>
            </a:r>
          </a:p>
          <a:p>
            <a:r>
              <a:rPr lang="pl-PL" sz="1100" dirty="0" smtClean="0"/>
              <a:t>Z chlewiska odezwały się ciekawskie świnki:  </a:t>
            </a:r>
            <a:r>
              <a:rPr lang="pl-PL" sz="1100" dirty="0" err="1" smtClean="0"/>
              <a:t>kwi</a:t>
            </a:r>
            <a:r>
              <a:rPr lang="pl-PL" sz="1100" dirty="0" smtClean="0"/>
              <a:t>   </a:t>
            </a:r>
            <a:r>
              <a:rPr lang="pl-PL" sz="1100" dirty="0" err="1" smtClean="0"/>
              <a:t>kwi</a:t>
            </a:r>
            <a:r>
              <a:rPr lang="pl-PL" sz="1100" dirty="0" smtClean="0"/>
              <a:t>……</a:t>
            </a:r>
          </a:p>
          <a:p>
            <a:r>
              <a:rPr lang="pl-PL" sz="1100" dirty="0" smtClean="0"/>
              <a:t>Koza </a:t>
            </a:r>
            <a:r>
              <a:rPr lang="pl-PL" sz="1100" dirty="0" err="1" smtClean="0"/>
              <a:t>Siwulka</a:t>
            </a:r>
            <a:r>
              <a:rPr lang="pl-PL" sz="1100" dirty="0" smtClean="0"/>
              <a:t> pokiwała różkami do dzieci: </a:t>
            </a:r>
            <a:r>
              <a:rPr lang="pl-PL" sz="1100" dirty="0" err="1" smtClean="0"/>
              <a:t>meeee</a:t>
            </a:r>
            <a:r>
              <a:rPr lang="pl-PL" sz="1100" dirty="0" smtClean="0"/>
              <a:t>, </a:t>
            </a:r>
            <a:r>
              <a:rPr lang="pl-PL" sz="1100" dirty="0" err="1" smtClean="0"/>
              <a:t>meeee</a:t>
            </a:r>
            <a:r>
              <a:rPr lang="pl-PL" sz="1100" dirty="0" smtClean="0"/>
              <a:t>..</a:t>
            </a:r>
          </a:p>
          <a:p>
            <a:r>
              <a:rPr lang="pl-PL" sz="1100" dirty="0" smtClean="0"/>
              <a:t>Kaczki maszerują nad staw, rozmawiając ze sobą: kwa, kwa…..</a:t>
            </a:r>
          </a:p>
          <a:p>
            <a:r>
              <a:rPr lang="pl-PL" sz="1100" dirty="0" smtClean="0"/>
              <a:t>Stary baran spogląda groźnie na wszystkich ze swojej zagrody: </a:t>
            </a:r>
            <a:r>
              <a:rPr lang="pl-PL" sz="1100" dirty="0" err="1" smtClean="0"/>
              <a:t>beee</a:t>
            </a:r>
            <a:r>
              <a:rPr lang="pl-PL" sz="1100" dirty="0" smtClean="0"/>
              <a:t>, </a:t>
            </a:r>
            <a:r>
              <a:rPr lang="pl-PL" sz="1100" dirty="0" err="1" smtClean="0"/>
              <a:t>beee</a:t>
            </a:r>
            <a:r>
              <a:rPr lang="pl-PL" sz="1100" dirty="0" smtClean="0"/>
              <a:t>….</a:t>
            </a:r>
          </a:p>
          <a:p>
            <a:r>
              <a:rPr lang="pl-PL" sz="1100" dirty="0" smtClean="0"/>
              <a:t>Obrażony indor wykrzykuje: gul, gul…. Spłoszone kurki wołają głośno: ko, ko….. Wszystkich stara się uspokoić kogut </a:t>
            </a:r>
            <a:r>
              <a:rPr lang="pl-PL" sz="1100" dirty="0" err="1" smtClean="0"/>
              <a:t>Pięknopiórek</a:t>
            </a:r>
            <a:r>
              <a:rPr lang="pl-PL" sz="1100" dirty="0" smtClean="0"/>
              <a:t>: kukuryku</a:t>
            </a:r>
          </a:p>
          <a:p>
            <a:r>
              <a:rPr lang="pl-PL" sz="1100" dirty="0" smtClean="0"/>
              <a:t>Z daszku werandy spogląda na podwórku kotek Mruczek: miau, miau… Spłoszone zwierzęta uspokoił dopiero piesek Burek: hau, hau….</a:t>
            </a:r>
          </a:p>
          <a:p>
            <a:r>
              <a:rPr lang="pl-PL" sz="1100" dirty="0" smtClean="0"/>
              <a:t>I na podwórku zapanował porządek, dzieci pożegnały wszystkie zwierzęta: </a:t>
            </a:r>
            <a:r>
              <a:rPr lang="pl-PL" sz="1100" dirty="0" err="1" smtClean="0"/>
              <a:t>pa,pa</a:t>
            </a:r>
            <a:r>
              <a:rPr lang="pl-PL" sz="1100" dirty="0" smtClean="0"/>
              <a:t>… Pomaszerowały do przedszkola: tup, tup….</a:t>
            </a:r>
          </a:p>
          <a:p>
            <a:endParaRPr lang="pl-PL" sz="11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71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Worek mąki, paczkę książek – każdy bagaż szybko zwiąże.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(sznurek)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293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zieci — przyjaciele 16: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1_TF03896101.potx" id="{5919F2E4-5F62-4A7E-8033-E00480503DFE}" vid="{D0D7CAC2-5056-439F-BC97-A60914550756}"/>
    </a:ext>
  </a:extLst>
</a:theme>
</file>

<file path=ppt/theme/theme2.xml><?xml version="1.0" encoding="utf-8"?>
<a:theme xmlns:a="http://schemas.openxmlformats.org/drawingml/2006/main" name="Motyw pakietu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http://purl.org/dc/elements/1.1/"/>
    <ds:schemaRef ds:uri="40262f94-9f35-4ac3-9a90-690165a166b7"/>
    <ds:schemaRef ds:uri="http://purl.org/dc/terms/"/>
    <ds:schemaRef ds:uri="a4f35948-e619-41b3-aa29-22878b09cf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związana z edukacją dzieci w wieku szkolnym, album (panoramiczna)</Template>
  <TotalTime>54</TotalTime>
  <Words>643</Words>
  <Application>Microsoft Office PowerPoint</Application>
  <PresentationFormat>Panoramiczny</PresentationFormat>
  <Paragraphs>66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Dzieci — przyjaciele 16:9</vt:lpstr>
      <vt:lpstr>Warsztaty logopedyczne  „Dobrze słyszę, mówię, rozumiem”</vt:lpstr>
      <vt:lpstr>Ćwiczenia języka</vt:lpstr>
      <vt:lpstr>Ćwiczenia języka</vt:lpstr>
      <vt:lpstr>Ćwiczenia oddechowe</vt:lpstr>
      <vt:lpstr>Ćwiczenia podniebienia miękkiego</vt:lpstr>
      <vt:lpstr>Ćwiczenia żuchwy</vt:lpstr>
      <vt:lpstr>Ćwiczenia słuchowe</vt:lpstr>
      <vt:lpstr>Wierszyk dla dzieci- Przyjaciele z podwórka</vt:lpstr>
      <vt:lpstr>Worek mąki, paczkę książek – każdy bagaż szybko zwiąże.</vt:lpstr>
      <vt:lpstr>Takie drzwi, jak do mieszkania, lecz mieszkają w niej ubrania.</vt:lpstr>
      <vt:lpstr>Miłej zabawy!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logopedyczne  „Dobrze słyszę, mówię, rozumiem”</dc:title>
  <dc:creator>user</dc:creator>
  <cp:keywords/>
  <cp:lastModifiedBy>user</cp:lastModifiedBy>
  <cp:revision>8</cp:revision>
  <dcterms:created xsi:type="dcterms:W3CDTF">2020-04-02T19:31:49Z</dcterms:created>
  <dcterms:modified xsi:type="dcterms:W3CDTF">2020-04-02T20:27:46Z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