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FC96930-E5E6-4603-BF8B-8D26BD603B5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E332-9232-43C8-BCFE-31DC2829D409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06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6930-E5E6-4603-BF8B-8D26BD603B5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E332-9232-43C8-BCFE-31DC2829D4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826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6930-E5E6-4603-BF8B-8D26BD603B5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E332-9232-43C8-BCFE-31DC2829D409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68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6930-E5E6-4603-BF8B-8D26BD603B5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E332-9232-43C8-BCFE-31DC2829D4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733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6930-E5E6-4603-BF8B-8D26BD603B5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E332-9232-43C8-BCFE-31DC2829D409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81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6930-E5E6-4603-BF8B-8D26BD603B5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E332-9232-43C8-BCFE-31DC2829D4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824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6930-E5E6-4603-BF8B-8D26BD603B5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E332-9232-43C8-BCFE-31DC2829D4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294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6930-E5E6-4603-BF8B-8D26BD603B5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E332-9232-43C8-BCFE-31DC2829D4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755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6930-E5E6-4603-BF8B-8D26BD603B5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E332-9232-43C8-BCFE-31DC2829D4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065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6930-E5E6-4603-BF8B-8D26BD603B5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E332-9232-43C8-BCFE-31DC2829D4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8663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6930-E5E6-4603-BF8B-8D26BD603B5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E332-9232-43C8-BCFE-31DC2829D409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21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FC96930-E5E6-4603-BF8B-8D26BD603B5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122E332-9232-43C8-BCFE-31DC2829D409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24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rezi.com/iv113nn-dpcg/mnemotechniki-klasa-iv-vi-sp-wersja-dem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68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7340" cy="6858000"/>
          </a:xfrm>
        </p:spPr>
      </p:pic>
    </p:spTree>
    <p:extLst>
      <p:ext uri="{BB962C8B-B14F-4D97-AF65-F5344CB8AC3E}">
        <p14:creationId xmlns:p14="http://schemas.microsoft.com/office/powerpoint/2010/main" val="2775040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7340" cy="6858000"/>
          </a:xfrm>
        </p:spPr>
      </p:pic>
    </p:spTree>
    <p:extLst>
      <p:ext uri="{BB962C8B-B14F-4D97-AF65-F5344CB8AC3E}">
        <p14:creationId xmlns:p14="http://schemas.microsoft.com/office/powerpoint/2010/main" val="3849578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7340" cy="6858000"/>
          </a:xfrm>
        </p:spPr>
      </p:pic>
    </p:spTree>
    <p:extLst>
      <p:ext uri="{BB962C8B-B14F-4D97-AF65-F5344CB8AC3E}">
        <p14:creationId xmlns:p14="http://schemas.microsoft.com/office/powerpoint/2010/main" val="2319197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techniki zapamiętywania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smtClean="0">
                <a:solidFill>
                  <a:schemeClr val="accent2">
                    <a:lumMod val="75000"/>
                  </a:schemeClr>
                </a:solidFill>
              </a:rPr>
              <a:t>Ważnym elementem efektywnego uczenia się jest poznanie technik zapamiętywania. Dzięki nim możemy z łatwością zapamiętać wiele informacji, które czasami wydają nam się trudne. Posługiwanie się nimi wymaga wiele treningu i ćwiczeń. Przykładowe techniki zapamiętywania znajdziecie w poniższym linku. Zamieszczone tam ćwiczenia zobrazują wam najbardziej popularne techniki uczenia się i zapamiętywania.</a:t>
            </a:r>
          </a:p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024128" y="510903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>
                <a:hlinkClick r:id="rId2"/>
              </a:rPr>
              <a:t>https://prezi.com/iv113nn-dpcg/mnemotechniki-klasa-iv-vi-sp-wersja-demo/</a:t>
            </a:r>
          </a:p>
          <a:p>
            <a:endParaRPr lang="pl-PL" dirty="0" smtClean="0">
              <a:hlinkClick r:id="rId2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4875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776"/>
          </a:xfrm>
        </p:spPr>
      </p:pic>
    </p:spTree>
    <p:extLst>
      <p:ext uri="{BB962C8B-B14F-4D97-AF65-F5344CB8AC3E}">
        <p14:creationId xmlns:p14="http://schemas.microsoft.com/office/powerpoint/2010/main" val="1346503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7339" cy="6858000"/>
          </a:xfrm>
        </p:spPr>
      </p:pic>
    </p:spTree>
    <p:extLst>
      <p:ext uri="{BB962C8B-B14F-4D97-AF65-F5344CB8AC3E}">
        <p14:creationId xmlns:p14="http://schemas.microsoft.com/office/powerpoint/2010/main" val="4227422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7340" cy="6858000"/>
          </a:xfrm>
        </p:spPr>
      </p:pic>
    </p:spTree>
    <p:extLst>
      <p:ext uri="{BB962C8B-B14F-4D97-AF65-F5344CB8AC3E}">
        <p14:creationId xmlns:p14="http://schemas.microsoft.com/office/powerpoint/2010/main" val="57275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584" y="0"/>
            <a:ext cx="12322584" cy="6917077"/>
          </a:xfrm>
        </p:spPr>
      </p:pic>
    </p:spTree>
    <p:extLst>
      <p:ext uri="{BB962C8B-B14F-4D97-AF65-F5344CB8AC3E}">
        <p14:creationId xmlns:p14="http://schemas.microsoft.com/office/powerpoint/2010/main" val="2537964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7340" cy="6858000"/>
          </a:xfrm>
        </p:spPr>
      </p:pic>
    </p:spTree>
    <p:extLst>
      <p:ext uri="{BB962C8B-B14F-4D97-AF65-F5344CB8AC3E}">
        <p14:creationId xmlns:p14="http://schemas.microsoft.com/office/powerpoint/2010/main" val="747092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7340" cy="6858000"/>
          </a:xfrm>
        </p:spPr>
      </p:pic>
    </p:spTree>
    <p:extLst>
      <p:ext uri="{BB962C8B-B14F-4D97-AF65-F5344CB8AC3E}">
        <p14:creationId xmlns:p14="http://schemas.microsoft.com/office/powerpoint/2010/main" val="2866970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776"/>
          </a:xfrm>
        </p:spPr>
      </p:pic>
    </p:spTree>
    <p:extLst>
      <p:ext uri="{BB962C8B-B14F-4D97-AF65-F5344CB8AC3E}">
        <p14:creationId xmlns:p14="http://schemas.microsoft.com/office/powerpoint/2010/main" val="2598997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7340" cy="6858000"/>
          </a:xfrm>
        </p:spPr>
      </p:pic>
    </p:spTree>
    <p:extLst>
      <p:ext uri="{BB962C8B-B14F-4D97-AF65-F5344CB8AC3E}">
        <p14:creationId xmlns:p14="http://schemas.microsoft.com/office/powerpoint/2010/main" val="1671605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</TotalTime>
  <Words>63</Words>
  <Application>Microsoft Office PowerPoint</Application>
  <PresentationFormat>Panoramiczny</PresentationFormat>
  <Paragraphs>3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Tw Cen MT</vt:lpstr>
      <vt:lpstr>Tw Cen MT Condensed</vt:lpstr>
      <vt:lpstr>Wingdings 3</vt:lpstr>
      <vt:lpstr>Integralny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techniki zapamiętywania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M&amp;B</dc:creator>
  <cp:lastModifiedBy>user</cp:lastModifiedBy>
  <cp:revision>5</cp:revision>
  <dcterms:created xsi:type="dcterms:W3CDTF">2020-04-22T07:32:29Z</dcterms:created>
  <dcterms:modified xsi:type="dcterms:W3CDTF">2020-04-22T08:22:13Z</dcterms:modified>
</cp:coreProperties>
</file>